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4"/>
    <p:sldMasterId id="2147483885" r:id="rId5"/>
    <p:sldMasterId id="2147483915" r:id="rId6"/>
    <p:sldMasterId id="2147483935" r:id="rId7"/>
  </p:sldMasterIdLst>
  <p:notesMasterIdLst>
    <p:notesMasterId r:id="rId24"/>
  </p:notesMasterIdLst>
  <p:handoutMasterIdLst>
    <p:handoutMasterId r:id="rId25"/>
  </p:handoutMasterIdLst>
  <p:sldIdLst>
    <p:sldId id="442" r:id="rId8"/>
    <p:sldId id="472" r:id="rId9"/>
    <p:sldId id="473" r:id="rId10"/>
    <p:sldId id="477" r:id="rId11"/>
    <p:sldId id="474" r:id="rId12"/>
    <p:sldId id="475" r:id="rId13"/>
    <p:sldId id="476" r:id="rId14"/>
    <p:sldId id="480" r:id="rId15"/>
    <p:sldId id="482" r:id="rId16"/>
    <p:sldId id="483" r:id="rId17"/>
    <p:sldId id="471" r:id="rId18"/>
    <p:sldId id="484" r:id="rId19"/>
    <p:sldId id="486" r:id="rId20"/>
    <p:sldId id="487" r:id="rId21"/>
    <p:sldId id="485" r:id="rId22"/>
    <p:sldId id="470" r:id="rId23"/>
  </p:sldIdLst>
  <p:sldSz cx="12192000" cy="6858000"/>
  <p:notesSz cx="7010400" cy="9296400"/>
  <p:custDataLst>
    <p:tags r:id="rId26"/>
  </p:custDataLst>
  <p:defaultTextStyle>
    <a:defPPr>
      <a:defRPr lang="en-US"/>
    </a:defPPr>
    <a:lvl1pPr marL="0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021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0439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065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60878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0109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41317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81536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21755" algn="l" defTabSz="340219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97" userDrawn="1">
          <p15:clr>
            <a:srgbClr val="A4A3A4"/>
          </p15:clr>
        </p15:guide>
        <p15:guide id="2" orient="horz" pos="1549" userDrawn="1">
          <p15:clr>
            <a:srgbClr val="A4A3A4"/>
          </p15:clr>
        </p15:guide>
        <p15:guide id="3" orient="horz" pos="513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pos="9090" userDrawn="1">
          <p15:clr>
            <a:srgbClr val="A4A3A4"/>
          </p15:clr>
        </p15:guide>
        <p15:guide id="6" pos="5295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3504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32" userDrawn="1">
          <p15:clr>
            <a:srgbClr val="A4A3A4"/>
          </p15:clr>
        </p15:guide>
        <p15:guide id="11" pos="7128" userDrawn="1">
          <p15:clr>
            <a:srgbClr val="A4A3A4"/>
          </p15:clr>
        </p15:guide>
        <p15:guide id="12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Kearney" initials="AK" lastIdx="17" clrIdx="0"/>
  <p:cmAuthor id="1" name="Nolan Sundrud" initials="NS" lastIdx="1" clrIdx="1"/>
  <p:cmAuthor id="2" name="Maurer, Samantha" initials="MS" lastIdx="7" clrIdx="2"/>
  <p:cmAuthor id="3" name="Microsoft Office User" initials="MOU" lastIdx="2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4" name="Kimberly Watkins" initials="KW" lastIdx="5" clrIdx="4">
    <p:extLst>
      <p:ext uri="{19B8F6BF-5375-455C-9EA6-DF929625EA0E}">
        <p15:presenceInfo xmlns:p15="http://schemas.microsoft.com/office/powerpoint/2012/main" userId="Kimberly Watkins" providerId="None"/>
      </p:ext>
    </p:extLst>
  </p:cmAuthor>
  <p:cmAuthor id="5" name="Mommsen, Christy" initials="MC" lastIdx="4" clrIdx="5">
    <p:extLst>
      <p:ext uri="{19B8F6BF-5375-455C-9EA6-DF929625EA0E}">
        <p15:presenceInfo xmlns:p15="http://schemas.microsoft.com/office/powerpoint/2012/main" userId="S-1-5-21-1407069837-2091007605-538272213-27154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252"/>
    <a:srgbClr val="FEE385"/>
    <a:srgbClr val="232F3E"/>
    <a:srgbClr val="FF9900"/>
    <a:srgbClr val="29ABE2"/>
    <a:srgbClr val="26C4FF"/>
    <a:srgbClr val="22D3E2"/>
    <a:srgbClr val="FDC500"/>
    <a:srgbClr val="16BF9F"/>
    <a:srgbClr val="52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2" autoAdjust="0"/>
    <p:restoredTop sz="87263" autoAdjust="0"/>
  </p:normalViewPr>
  <p:slideViewPr>
    <p:cSldViewPr snapToGrid="0">
      <p:cViewPr varScale="1">
        <p:scale>
          <a:sx n="129" d="100"/>
          <a:sy n="129" d="100"/>
        </p:scale>
        <p:origin x="240" y="552"/>
      </p:cViewPr>
      <p:guideLst>
        <p:guide pos="4897"/>
        <p:guide orient="horz" pos="1549"/>
        <p:guide orient="horz" pos="5139"/>
        <p:guide pos="551"/>
        <p:guide pos="9090"/>
        <p:guide pos="5295"/>
        <p:guide orient="horz" pos="1056"/>
        <p:guide orient="horz" pos="3504"/>
        <p:guide pos="3840"/>
        <p:guide pos="432"/>
        <p:guide pos="7128"/>
        <p:guide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5" d="100"/>
        <a:sy n="16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0A5FC-BD41-1443-B940-79FBBB705431}" type="datetimeFigureOut">
              <a:rPr lang="en-US" smtClean="0">
                <a:latin typeface="Amazon Ember"/>
              </a:rPr>
              <a:t>7/26/24</a:t>
            </a:fld>
            <a:endParaRPr lang="en-US" dirty="0">
              <a:latin typeface="Amazon Emb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mazon Emb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29054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E446-62A2-A34E-999E-1639EE058FD1}" type="slidenum">
              <a:rPr lang="en-US" smtClean="0">
                <a:latin typeface="Amazon Ember"/>
              </a:rPr>
              <a:t>‹#›</a:t>
            </a:fld>
            <a:endParaRPr lang="en-US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63454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mazon Ember"/>
              </a:defRPr>
            </a:lvl1pPr>
          </a:lstStyle>
          <a:p>
            <a:fld id="{631F7D34-E617-4D67-ADB9-F7300D1D14C6}" type="datetimeFigureOut">
              <a:rPr lang="en-US" smtClean="0"/>
              <a:pPr/>
              <a:t>7/26/24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mazon Embe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mazon Ember"/>
              </a:defRPr>
            </a:lvl1pPr>
          </a:lstStyle>
          <a:p>
            <a:fld id="{525B7AE5-8B6B-45BB-BCE2-0D5FF01E0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1pPr>
    <a:lvl2pPr marL="45718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2pPr>
    <a:lvl3pPr marL="91437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3pPr>
    <a:lvl4pPr marL="137156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4pPr>
    <a:lvl5pPr marL="1828759" algn="l" defTabSz="914379" rtl="0" eaLnBrk="1" latinLnBrk="0" hangingPunct="1">
      <a:defRPr sz="1200" kern="1200">
        <a:solidFill>
          <a:schemeClr val="tx1"/>
        </a:solidFill>
        <a:latin typeface="Amazon Ember"/>
        <a:ea typeface="+mn-ea"/>
        <a:cs typeface="+mn-cs"/>
      </a:defRPr>
    </a:lvl5pPr>
    <a:lvl6pPr marL="228594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8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17" algn="l" defTabSz="9143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7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7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51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9C622-D985-7E44-9C02-434AA6CA1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334" y="285849"/>
            <a:ext cx="545077" cy="3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7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33BC6-F4BB-F044-914E-F02FE741C20F}"/>
              </a:ext>
            </a:extLst>
          </p:cNvPr>
          <p:cNvSpPr/>
          <p:nvPr userDrawn="1"/>
        </p:nvSpPr>
        <p:spPr>
          <a:xfrm>
            <a:off x="0" y="0"/>
            <a:ext cx="4122821" cy="6858000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7F778-ECB8-D14D-A925-8075152AE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34" y="285850"/>
            <a:ext cx="545077" cy="3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6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C8DD-34D1-9E45-9167-50AAF0666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673" y="318621"/>
            <a:ext cx="10039393" cy="26584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47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3F052-5CAB-4A4B-AB06-1C90194D28EB}"/>
              </a:ext>
            </a:extLst>
          </p:cNvPr>
          <p:cNvSpPr/>
          <p:nvPr userDrawn="1"/>
        </p:nvSpPr>
        <p:spPr>
          <a:xfrm>
            <a:off x="9399494" y="0"/>
            <a:ext cx="2792507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2739A3-DE33-3846-80EF-679C347085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74063" y="1558925"/>
            <a:ext cx="2830512" cy="3802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 anchorCtr="1"/>
          <a:lstStyle>
            <a:lvl1pPr marL="0" indent="0" algn="ctr">
              <a:buFontTx/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Insert photo </a:t>
            </a:r>
            <a:br>
              <a:rPr lang="en-US" dirty="0"/>
            </a:br>
            <a:r>
              <a:rPr lang="en-US" dirty="0"/>
              <a:t>of speaker</a:t>
            </a:r>
          </a:p>
        </p:txBody>
      </p:sp>
    </p:spTree>
    <p:extLst>
      <p:ext uri="{BB962C8B-B14F-4D97-AF65-F5344CB8AC3E}">
        <p14:creationId xmlns:p14="http://schemas.microsoft.com/office/powerpoint/2010/main" val="433681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33BC6-F4BB-F044-914E-F02FE741C20F}"/>
              </a:ext>
            </a:extLst>
          </p:cNvPr>
          <p:cNvSpPr/>
          <p:nvPr userDrawn="1"/>
        </p:nvSpPr>
        <p:spPr>
          <a:xfrm>
            <a:off x="0" y="0"/>
            <a:ext cx="4122821" cy="6858000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7F778-ECB8-D14D-A925-8075152AE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34" y="285850"/>
            <a:ext cx="545077" cy="3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33BC6-F4BB-F044-914E-F02FE741C20F}"/>
              </a:ext>
            </a:extLst>
          </p:cNvPr>
          <p:cNvSpPr/>
          <p:nvPr userDrawn="1"/>
        </p:nvSpPr>
        <p:spPr>
          <a:xfrm>
            <a:off x="0" y="0"/>
            <a:ext cx="412282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DF205-5E71-8149-86B3-8E4E3B455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34" y="285850"/>
            <a:ext cx="545077" cy="3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Slid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9C622-D985-7E44-9C02-434AA6CA1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334" y="285849"/>
            <a:ext cx="545077" cy="3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3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7A049-8134-1541-9813-5E8988CA2E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7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4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3ADA9-599A-C547-9FAB-2D1F5BB0690A}"/>
              </a:ext>
            </a:extLst>
          </p:cNvPr>
          <p:cNvSpPr/>
          <p:nvPr userDrawn="1"/>
        </p:nvSpPr>
        <p:spPr>
          <a:xfrm>
            <a:off x="138210" y="125454"/>
            <a:ext cx="10825259" cy="64783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2B7810-0A4B-F540-BF25-389F40B3D537}"/>
              </a:ext>
            </a:extLst>
          </p:cNvPr>
          <p:cNvSpPr/>
          <p:nvPr userDrawn="1"/>
        </p:nvSpPr>
        <p:spPr>
          <a:xfrm>
            <a:off x="11097540" y="125455"/>
            <a:ext cx="966664" cy="647836"/>
          </a:xfrm>
          <a:prstGeom prst="rect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7DCFB-BE9B-DF4D-8036-855D95B054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334" y="285849"/>
            <a:ext cx="545077" cy="3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rgbClr val="232F3E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45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y-portfolio-alb-180099420.us-east-1.elb.amazonaw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y-portfolio-alb-180099420.us-east-1.elb.amazonaw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y-portfolio-alb-180099420.us-east-1.elb.amazonaws.com/efs/zhanxink/Project-4-HAWA-CloudFormation-Code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B9ABD-F103-BE47-971D-47422A607B83}"/>
              </a:ext>
            </a:extLst>
          </p:cNvPr>
          <p:cNvSpPr/>
          <p:nvPr/>
        </p:nvSpPr>
        <p:spPr>
          <a:xfrm>
            <a:off x="811369" y="2259731"/>
            <a:ext cx="90115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My-Portfolio Project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135CE-6D31-9049-835B-23C5D972E14E}"/>
              </a:ext>
            </a:extLst>
          </p:cNvPr>
          <p:cNvCxnSpPr>
            <a:cxnSpLocks/>
          </p:cNvCxnSpPr>
          <p:nvPr/>
        </p:nvCxnSpPr>
        <p:spPr>
          <a:xfrm>
            <a:off x="934260" y="3595046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AE862C0-7AC1-D441-947C-1B629CFC80E8}"/>
              </a:ext>
            </a:extLst>
          </p:cNvPr>
          <p:cNvSpPr/>
          <p:nvPr/>
        </p:nvSpPr>
        <p:spPr>
          <a:xfrm>
            <a:off x="875883" y="4123726"/>
            <a:ext cx="1933543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Jason Zhang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490CE-BE1D-2CEA-B985-9B0D9E009095}"/>
              </a:ext>
            </a:extLst>
          </p:cNvPr>
          <p:cNvSpPr txBox="1"/>
          <p:nvPr/>
        </p:nvSpPr>
        <p:spPr>
          <a:xfrm>
            <a:off x="934260" y="5421969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URL: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http://my-portfolio-alb-180099420.us-east-1.elb.amazonaws.com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Example Alias: </a:t>
            </a:r>
            <a:r>
              <a:rPr lang="en-US" dirty="0" err="1">
                <a:solidFill>
                  <a:schemeClr val="bg1"/>
                </a:solidFill>
              </a:rPr>
              <a:t>zhanxink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80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1CAF8F-6F90-0475-8645-487D2DDB4FB2}"/>
              </a:ext>
            </a:extLst>
          </p:cNvPr>
          <p:cNvSpPr txBox="1"/>
          <p:nvPr/>
        </p:nvSpPr>
        <p:spPr>
          <a:xfrm>
            <a:off x="1672741" y="6068045"/>
            <a:ext cx="8375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http://my-portfolio-alb-180099420.us-east-1.elb.amazonaws.com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FCDD3-4C06-1809-B64E-0AFFAA3B2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86" y="150809"/>
            <a:ext cx="7772400" cy="5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alpha val="1853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47700" y="3025705"/>
            <a:ext cx="3352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Serverless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F26B0A2-A007-617D-6909-60519ACAB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1" y="1304085"/>
            <a:ext cx="7772400" cy="47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47700" y="3167390"/>
            <a:ext cx="3352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/login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712272F-1187-17B2-F9A5-4BD403F5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62255" y="-554540"/>
            <a:ext cx="3711003" cy="77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1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47700" y="3167390"/>
            <a:ext cx="3352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/”alias”/upload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AA8F3A2-62FA-44B3-6C2B-2581D7D11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74347" y="-701454"/>
            <a:ext cx="3096572" cy="75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47700" y="3167390"/>
            <a:ext cx="3352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/”alias”/delete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1F5D2A1-76F8-DD50-D6DE-788096319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7095" y="-536230"/>
            <a:ext cx="2347260" cy="76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6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47700" y="3167390"/>
            <a:ext cx="3352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/”alias”/restore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6A33AD2-1336-D3A7-0856-39436DDE4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55523" y="-498558"/>
            <a:ext cx="3201328" cy="76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4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B9ABD-F103-BE47-971D-47422A607B83}"/>
              </a:ext>
            </a:extLst>
          </p:cNvPr>
          <p:cNvSpPr/>
          <p:nvPr/>
        </p:nvSpPr>
        <p:spPr>
          <a:xfrm>
            <a:off x="3862578" y="2921168"/>
            <a:ext cx="90115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Thank You!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135CE-6D31-9049-835B-23C5D972E14E}"/>
              </a:ext>
            </a:extLst>
          </p:cNvPr>
          <p:cNvCxnSpPr>
            <a:cxnSpLocks/>
          </p:cNvCxnSpPr>
          <p:nvPr/>
        </p:nvCxnSpPr>
        <p:spPr>
          <a:xfrm>
            <a:off x="432372" y="6148786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AE862C0-7AC1-D441-947C-1B629CFC80E8}"/>
              </a:ext>
            </a:extLst>
          </p:cNvPr>
          <p:cNvSpPr/>
          <p:nvPr/>
        </p:nvSpPr>
        <p:spPr>
          <a:xfrm>
            <a:off x="334807" y="5687121"/>
            <a:ext cx="1933543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Jason Zhang</a:t>
            </a:r>
          </a:p>
        </p:txBody>
      </p:sp>
    </p:spTree>
    <p:extLst>
      <p:ext uri="{BB962C8B-B14F-4D97-AF65-F5344CB8AC3E}">
        <p14:creationId xmlns:p14="http://schemas.microsoft.com/office/powerpoint/2010/main" val="84319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228671"/>
            <a:ext cx="2561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VPC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76FF56B-DD00-1B57-2DC3-15E3239DC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11" y="632422"/>
            <a:ext cx="7772400" cy="5324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A257D-B4C8-79A2-DEDB-66A707328C29}"/>
              </a:ext>
            </a:extLst>
          </p:cNvPr>
          <p:cNvSpPr txBox="1"/>
          <p:nvPr/>
        </p:nvSpPr>
        <p:spPr>
          <a:xfrm>
            <a:off x="4193068" y="6240856"/>
            <a:ext cx="7863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http://my-portfolio-alb-180099420.us-east-1.elb.amazonaws.com/efs/zhanxink/Project-4-HAWA-CloudFormation-Code.pdf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557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786986"/>
            <a:ext cx="2561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 EC2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nginx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B0E503-DBD8-21C7-C88C-87EF7B705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29" y="782197"/>
            <a:ext cx="7772400" cy="529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786986"/>
            <a:ext cx="2561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 EC2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ALB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1B94CB5-489C-5A5B-4F3C-5A3C4248C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89" y="780377"/>
            <a:ext cx="7772400" cy="52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7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786986"/>
            <a:ext cx="2561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 EC2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nginx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7D437B9-8394-CD00-4515-C56F29A96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60" y="850003"/>
            <a:ext cx="7772400" cy="51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8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786986"/>
            <a:ext cx="2561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Server EC2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 nginx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9029445-71D7-D12B-38F2-2D6DC7DF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90" y="925552"/>
            <a:ext cx="7772400" cy="53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E9298-555F-BF7C-C6F3-5CA18E599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0" y="4758998"/>
            <a:ext cx="3731461" cy="7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8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444542" y="57930"/>
            <a:ext cx="2561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 EC2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 </a:t>
            </a:r>
            <a:r>
              <a:rPr lang="en-US" sz="24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nginx.conf</a:t>
            </a:r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572689" y="1103061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D36AF-E21A-4841-877D-48E3226009BB}"/>
              </a:ext>
            </a:extLst>
          </p:cNvPr>
          <p:cNvGrpSpPr/>
          <p:nvPr/>
        </p:nvGrpSpPr>
        <p:grpSpPr>
          <a:xfrm>
            <a:off x="431812" y="1828800"/>
            <a:ext cx="11328375" cy="4310132"/>
            <a:chOff x="1119192" y="589761"/>
            <a:chExt cx="8325181" cy="3167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F825E9-7D87-C71E-A972-690DA3D19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29"/>
            <a:stretch/>
          </p:blipFill>
          <p:spPr>
            <a:xfrm>
              <a:off x="5344963" y="2694230"/>
              <a:ext cx="4099410" cy="10630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FE475D-722C-6017-3B60-04D4B511B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78" b="80736"/>
            <a:stretch/>
          </p:blipFill>
          <p:spPr>
            <a:xfrm>
              <a:off x="1119192" y="589761"/>
              <a:ext cx="4099410" cy="7358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B64E50-CF77-70DF-C084-9B83EE3C8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49" b="68965"/>
            <a:stretch/>
          </p:blipFill>
          <p:spPr>
            <a:xfrm>
              <a:off x="5344963" y="589761"/>
              <a:ext cx="4099410" cy="7358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9A3C0F-26A1-3B83-B644-8A35754A0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87" b="51707"/>
            <a:stretch/>
          </p:blipFill>
          <p:spPr>
            <a:xfrm>
              <a:off x="1119192" y="1502089"/>
              <a:ext cx="4099410" cy="10156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1AD74-3E89-1879-6432-556F1EF1E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28" b="35587"/>
            <a:stretch/>
          </p:blipFill>
          <p:spPr>
            <a:xfrm>
              <a:off x="1124074" y="2694232"/>
              <a:ext cx="4099410" cy="958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CA4760D-344B-1E90-6220-A98E61A85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395" b="18434"/>
            <a:stretch/>
          </p:blipFill>
          <p:spPr>
            <a:xfrm>
              <a:off x="5344963" y="1478404"/>
              <a:ext cx="4099410" cy="1063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097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639EF005-A7BD-55B8-41B1-60923D205674}"/>
              </a:ext>
            </a:extLst>
          </p:cNvPr>
          <p:cNvGrpSpPr/>
          <p:nvPr/>
        </p:nvGrpSpPr>
        <p:grpSpPr>
          <a:xfrm>
            <a:off x="8817512" y="2204004"/>
            <a:ext cx="2526052" cy="2443715"/>
            <a:chOff x="9165393" y="2565016"/>
            <a:chExt cx="2526052" cy="244371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0A1669-67A2-880C-8B68-6F4E6B163B8B}"/>
                </a:ext>
              </a:extLst>
            </p:cNvPr>
            <p:cNvSpPr/>
            <p:nvPr/>
          </p:nvSpPr>
          <p:spPr>
            <a:xfrm>
              <a:off x="9192743" y="2594483"/>
              <a:ext cx="2498702" cy="241424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8000"/>
              </a:schemeClr>
            </a:solidFill>
            <a:ln>
              <a:solidFill>
                <a:schemeClr val="accent6">
                  <a:shade val="15000"/>
                </a:schemeClr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2350CB-874A-080E-F7D0-0DD45BD8568F}"/>
                </a:ext>
              </a:extLst>
            </p:cNvPr>
            <p:cNvSpPr/>
            <p:nvPr/>
          </p:nvSpPr>
          <p:spPr>
            <a:xfrm>
              <a:off x="9402215" y="3621113"/>
              <a:ext cx="431309" cy="57809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SSH</a:t>
              </a:r>
            </a:p>
            <a:p>
              <a:pPr algn="ctr"/>
              <a:r>
                <a:rPr lang="en-US" sz="900" dirty="0"/>
                <a:t>HTTP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8D871DC7-FCE2-5043-1707-7896236BE15E}"/>
                </a:ext>
              </a:extLst>
            </p:cNvPr>
            <p:cNvSpPr/>
            <p:nvPr/>
          </p:nvSpPr>
          <p:spPr>
            <a:xfrm>
              <a:off x="10021460" y="3693319"/>
              <a:ext cx="431309" cy="428771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80D7B8-6F04-4BBD-C61F-627FC76CB46F}"/>
                </a:ext>
              </a:extLst>
            </p:cNvPr>
            <p:cNvGrpSpPr/>
            <p:nvPr/>
          </p:nvGrpSpPr>
          <p:grpSpPr>
            <a:xfrm>
              <a:off x="10612491" y="3389299"/>
              <a:ext cx="992152" cy="992152"/>
              <a:chOff x="4047121" y="2630488"/>
              <a:chExt cx="2540000" cy="2540000"/>
            </a:xfrm>
          </p:grpSpPr>
          <p:pic>
            <p:nvPicPr>
              <p:cNvPr id="14" name="Picture 6" descr="How To Choose The Right Amazon EC2 Instance Type Watch Now, 58% OFF">
                <a:extLst>
                  <a:ext uri="{FF2B5EF4-FFF2-40B4-BE49-F238E27FC236}">
                    <a16:creationId xmlns:a16="http://schemas.microsoft.com/office/drawing/2014/main" id="{A26E79A4-DAF0-6251-2F65-811EB15D5A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121" y="2630488"/>
                <a:ext cx="2540000" cy="2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D1E08A-AB3D-93DD-0FEF-7C0595E6418D}"/>
                  </a:ext>
                </a:extLst>
              </p:cNvPr>
              <p:cNvSpPr txBox="1"/>
              <p:nvPr/>
            </p:nvSpPr>
            <p:spPr>
              <a:xfrm>
                <a:off x="4310204" y="3451786"/>
                <a:ext cx="2187836" cy="1024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Server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47D95A-1DAB-D714-D0BD-8DF584D0A34F}"/>
                </a:ext>
              </a:extLst>
            </p:cNvPr>
            <p:cNvSpPr txBox="1"/>
            <p:nvPr/>
          </p:nvSpPr>
          <p:spPr>
            <a:xfrm>
              <a:off x="9165393" y="2565016"/>
              <a:ext cx="214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Private Subnet 1</a:t>
              </a:r>
            </a:p>
            <a:p>
              <a:r>
                <a:rPr lang="en-US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10.0.2.0/24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7A1A27-EF45-B136-A006-1BB4753DC025}"/>
                </a:ext>
              </a:extLst>
            </p:cNvPr>
            <p:cNvSpPr txBox="1"/>
            <p:nvPr/>
          </p:nvSpPr>
          <p:spPr>
            <a:xfrm>
              <a:off x="10551838" y="4423000"/>
              <a:ext cx="11396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Server instance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BD4CBB-2083-4714-394C-30D28E42E4D4}"/>
                </a:ext>
              </a:extLst>
            </p:cNvPr>
            <p:cNvSpPr txBox="1"/>
            <p:nvPr/>
          </p:nvSpPr>
          <p:spPr>
            <a:xfrm>
              <a:off x="9296624" y="4365652"/>
              <a:ext cx="702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inbound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C6AD776-A0A5-506E-0DC1-1C65D4E9B6BA}"/>
              </a:ext>
            </a:extLst>
          </p:cNvPr>
          <p:cNvGrpSpPr/>
          <p:nvPr/>
        </p:nvGrpSpPr>
        <p:grpSpPr>
          <a:xfrm>
            <a:off x="3939852" y="663663"/>
            <a:ext cx="3242657" cy="2440354"/>
            <a:chOff x="4055676" y="755811"/>
            <a:chExt cx="3242657" cy="24403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F81413-07B1-D4E2-6C7F-9223C125DD8F}"/>
                </a:ext>
              </a:extLst>
            </p:cNvPr>
            <p:cNvSpPr/>
            <p:nvPr/>
          </p:nvSpPr>
          <p:spPr>
            <a:xfrm>
              <a:off x="4107315" y="781917"/>
              <a:ext cx="3174482" cy="2414248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B8C849E-6813-C729-6B5A-E9154A9753E5}"/>
                </a:ext>
              </a:extLst>
            </p:cNvPr>
            <p:cNvGrpSpPr/>
            <p:nvPr/>
          </p:nvGrpSpPr>
          <p:grpSpPr>
            <a:xfrm>
              <a:off x="4979610" y="1576733"/>
              <a:ext cx="992152" cy="992152"/>
              <a:chOff x="4047121" y="2630488"/>
              <a:chExt cx="2540000" cy="2540000"/>
            </a:xfrm>
          </p:grpSpPr>
          <p:pic>
            <p:nvPicPr>
              <p:cNvPr id="11" name="Picture 6" descr="How To Choose The Right Amazon EC2 Instance Type Watch Now, 58% OFF">
                <a:extLst>
                  <a:ext uri="{FF2B5EF4-FFF2-40B4-BE49-F238E27FC236}">
                    <a16:creationId xmlns:a16="http://schemas.microsoft.com/office/drawing/2014/main" id="{FC630722-7AF0-3FC9-7E72-595DC9701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121" y="2630488"/>
                <a:ext cx="2540000" cy="2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6861D0-0A64-F71C-5860-331AA03D0451}"/>
                  </a:ext>
                </a:extLst>
              </p:cNvPr>
              <p:cNvSpPr txBox="1"/>
              <p:nvPr/>
            </p:nvSpPr>
            <p:spPr>
              <a:xfrm>
                <a:off x="4310204" y="3451786"/>
                <a:ext cx="2013835" cy="1024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Client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D6E699-5F2A-C537-76C0-C4794AA3DEFF}"/>
                </a:ext>
              </a:extLst>
            </p:cNvPr>
            <p:cNvSpPr/>
            <p:nvPr/>
          </p:nvSpPr>
          <p:spPr>
            <a:xfrm>
              <a:off x="6616681" y="1808547"/>
              <a:ext cx="431309" cy="57809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E08F737F-9F26-43A3-3E5D-11B59B3461FC}"/>
                </a:ext>
              </a:extLst>
            </p:cNvPr>
            <p:cNvSpPr/>
            <p:nvPr/>
          </p:nvSpPr>
          <p:spPr>
            <a:xfrm>
              <a:off x="6036864" y="1880753"/>
              <a:ext cx="431309" cy="428771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DF7742-F195-1270-3703-1F57BB0D8F69}"/>
                </a:ext>
              </a:extLst>
            </p:cNvPr>
            <p:cNvSpPr txBox="1"/>
            <p:nvPr/>
          </p:nvSpPr>
          <p:spPr>
            <a:xfrm>
              <a:off x="4925792" y="2610434"/>
              <a:ext cx="1213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Client instance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4EAEF7-3F97-0BDD-8DED-FB55A483D097}"/>
                </a:ext>
              </a:extLst>
            </p:cNvPr>
            <p:cNvSpPr txBox="1"/>
            <p:nvPr/>
          </p:nvSpPr>
          <p:spPr>
            <a:xfrm>
              <a:off x="4055676" y="755811"/>
              <a:ext cx="214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Public Subnet 1</a:t>
              </a:r>
            </a:p>
            <a:p>
              <a:r>
                <a:rPr lang="en-US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10.0.1.0/24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C6DED1-9FFF-43AC-55ED-C97BE9943EE8}"/>
                </a:ext>
              </a:extLst>
            </p:cNvPr>
            <p:cNvSpPr txBox="1"/>
            <p:nvPr/>
          </p:nvSpPr>
          <p:spPr>
            <a:xfrm>
              <a:off x="6498114" y="26104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outbound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CF323F-036B-95A0-6466-1C61F31FE4EF}"/>
                </a:ext>
              </a:extLst>
            </p:cNvPr>
            <p:cNvSpPr/>
            <p:nvPr/>
          </p:nvSpPr>
          <p:spPr>
            <a:xfrm>
              <a:off x="4274925" y="1808547"/>
              <a:ext cx="431309" cy="57809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HTTP</a:t>
              </a:r>
            </a:p>
            <a:p>
              <a:pPr algn="ctr"/>
              <a:r>
                <a:rPr lang="en-US" sz="900" dirty="0"/>
                <a:t>SSH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6267FF6-589D-ED5C-380E-A71D2DEFD688}"/>
                </a:ext>
              </a:extLst>
            </p:cNvPr>
            <p:cNvSpPr txBox="1"/>
            <p:nvPr/>
          </p:nvSpPr>
          <p:spPr>
            <a:xfrm>
              <a:off x="4122905" y="2610434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Inbound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8B79FD8-D4E9-90F9-5E57-7D94FB7D8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1" y="2823017"/>
            <a:ext cx="1068874" cy="120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50A6FDC8-AF0C-A0C5-07BF-E1D01D3C0BA6}"/>
              </a:ext>
            </a:extLst>
          </p:cNvPr>
          <p:cNvGrpSpPr/>
          <p:nvPr/>
        </p:nvGrpSpPr>
        <p:grpSpPr>
          <a:xfrm>
            <a:off x="3955313" y="3628833"/>
            <a:ext cx="3225814" cy="2433563"/>
            <a:chOff x="4072519" y="3873792"/>
            <a:chExt cx="3225814" cy="24335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CE0FACE-0BE8-CAE6-15A2-554FCEB79AAA}"/>
                </a:ext>
              </a:extLst>
            </p:cNvPr>
            <p:cNvSpPr/>
            <p:nvPr/>
          </p:nvSpPr>
          <p:spPr>
            <a:xfrm>
              <a:off x="4107315" y="3893107"/>
              <a:ext cx="3174482" cy="2414248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B8209A5-C14D-3941-CB3E-EE24135C0491}"/>
                </a:ext>
              </a:extLst>
            </p:cNvPr>
            <p:cNvGrpSpPr/>
            <p:nvPr/>
          </p:nvGrpSpPr>
          <p:grpSpPr>
            <a:xfrm>
              <a:off x="4979610" y="4687923"/>
              <a:ext cx="992152" cy="992152"/>
              <a:chOff x="4047121" y="2630488"/>
              <a:chExt cx="2540000" cy="2540000"/>
            </a:xfrm>
          </p:grpSpPr>
          <p:pic>
            <p:nvPicPr>
              <p:cNvPr id="57" name="Picture 6" descr="How To Choose The Right Amazon EC2 Instance Type Watch Now, 58% OFF">
                <a:extLst>
                  <a:ext uri="{FF2B5EF4-FFF2-40B4-BE49-F238E27FC236}">
                    <a16:creationId xmlns:a16="http://schemas.microsoft.com/office/drawing/2014/main" id="{79733A9B-562B-E928-6D30-033CA7A44B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7121" y="2630488"/>
                <a:ext cx="2540000" cy="2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907A8B1-20F4-299E-52A7-C556BA4F8E46}"/>
                  </a:ext>
                </a:extLst>
              </p:cNvPr>
              <p:cNvSpPr txBox="1"/>
              <p:nvPr/>
            </p:nvSpPr>
            <p:spPr>
              <a:xfrm>
                <a:off x="4310204" y="3451786"/>
                <a:ext cx="2013835" cy="1024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Client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9BC901-D2D1-0292-18E0-7EE598BAA4B9}"/>
                </a:ext>
              </a:extLst>
            </p:cNvPr>
            <p:cNvSpPr/>
            <p:nvPr/>
          </p:nvSpPr>
          <p:spPr>
            <a:xfrm>
              <a:off x="6616681" y="4919737"/>
              <a:ext cx="431309" cy="57809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</a:t>
              </a: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6D3E9EFB-EB5A-9A8B-C363-1AE70460A883}"/>
                </a:ext>
              </a:extLst>
            </p:cNvPr>
            <p:cNvSpPr/>
            <p:nvPr/>
          </p:nvSpPr>
          <p:spPr>
            <a:xfrm>
              <a:off x="6036864" y="4991943"/>
              <a:ext cx="431309" cy="428771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DC02E9-001C-4978-CA20-ACBDA2F1DF60}"/>
                </a:ext>
              </a:extLst>
            </p:cNvPr>
            <p:cNvSpPr txBox="1"/>
            <p:nvPr/>
          </p:nvSpPr>
          <p:spPr>
            <a:xfrm>
              <a:off x="4925792" y="5721624"/>
              <a:ext cx="1213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Client instance 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02FFA1-C9DF-E393-8B20-654EFEB4455A}"/>
                </a:ext>
              </a:extLst>
            </p:cNvPr>
            <p:cNvSpPr txBox="1"/>
            <p:nvPr/>
          </p:nvSpPr>
          <p:spPr>
            <a:xfrm>
              <a:off x="4072519" y="3873792"/>
              <a:ext cx="2143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Public Subnet 2</a:t>
              </a:r>
            </a:p>
            <a:p>
              <a:r>
                <a:rPr lang="en-US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10.0.3.0/24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9045D5-21A0-8F45-C397-10420F45B49E}"/>
                </a:ext>
              </a:extLst>
            </p:cNvPr>
            <p:cNvSpPr txBox="1"/>
            <p:nvPr/>
          </p:nvSpPr>
          <p:spPr>
            <a:xfrm>
              <a:off x="6498114" y="572162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outbound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07836A1-4A06-4716-6AB7-5D1F5D257DA3}"/>
                </a:ext>
              </a:extLst>
            </p:cNvPr>
            <p:cNvSpPr/>
            <p:nvPr/>
          </p:nvSpPr>
          <p:spPr>
            <a:xfrm>
              <a:off x="4274925" y="4919737"/>
              <a:ext cx="431309" cy="57809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HTTP</a:t>
              </a:r>
            </a:p>
            <a:p>
              <a:pPr algn="ctr"/>
              <a:r>
                <a:rPr lang="en-US" sz="900" dirty="0"/>
                <a:t>SSH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96439FB-87B9-B270-E641-19B061AFB888}"/>
                </a:ext>
              </a:extLst>
            </p:cNvPr>
            <p:cNvSpPr txBox="1"/>
            <p:nvPr/>
          </p:nvSpPr>
          <p:spPr>
            <a:xfrm>
              <a:off x="4122905" y="5721624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Inbound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4580A7D-C5ED-7E91-CDE5-77A3624B449C}"/>
              </a:ext>
            </a:extLst>
          </p:cNvPr>
          <p:cNvCxnSpPr>
            <a:cxnSpLocks/>
            <a:stCxn id="41" idx="3"/>
            <a:endCxn id="55" idx="1"/>
          </p:cNvCxnSpPr>
          <p:nvPr/>
        </p:nvCxnSpPr>
        <p:spPr>
          <a:xfrm>
            <a:off x="2065215" y="3425862"/>
            <a:ext cx="1924894" cy="142941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A9A1F7A-6B6D-C656-EEEA-B23D8BA618E8}"/>
              </a:ext>
            </a:extLst>
          </p:cNvPr>
          <p:cNvCxnSpPr>
            <a:cxnSpLocks/>
            <a:stCxn id="41" idx="3"/>
            <a:endCxn id="3" idx="1"/>
          </p:cNvCxnSpPr>
          <p:nvPr/>
        </p:nvCxnSpPr>
        <p:spPr>
          <a:xfrm flipV="1">
            <a:off x="2065215" y="1896893"/>
            <a:ext cx="1926276" cy="1528969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75A87A8-1F7F-0FC7-D97D-FE1796B36966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>
            <a:off x="7165973" y="1896893"/>
            <a:ext cx="1678889" cy="1543702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2FB0C0E-A06F-54AB-A2B8-ED511B079E68}"/>
              </a:ext>
            </a:extLst>
          </p:cNvPr>
          <p:cNvCxnSpPr>
            <a:cxnSpLocks/>
            <a:stCxn id="55" idx="3"/>
            <a:endCxn id="29" idx="1"/>
          </p:cNvCxnSpPr>
          <p:nvPr/>
        </p:nvCxnSpPr>
        <p:spPr>
          <a:xfrm flipV="1">
            <a:off x="7164591" y="3440595"/>
            <a:ext cx="1680271" cy="1414677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91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4AD662-852F-AA4F-A9E2-D4C19FB51F58}"/>
              </a:ext>
            </a:extLst>
          </p:cNvPr>
          <p:cNvSpPr/>
          <p:nvPr/>
        </p:nvSpPr>
        <p:spPr>
          <a:xfrm>
            <a:off x="667567" y="2786986"/>
            <a:ext cx="25612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Server EC2 </a:t>
            </a:r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– EFS &amp; S3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D50980-617A-CF42-9BF4-FAB8C7F94370}"/>
              </a:ext>
            </a:extLst>
          </p:cNvPr>
          <p:cNvCxnSpPr>
            <a:cxnSpLocks/>
          </p:cNvCxnSpPr>
          <p:nvPr/>
        </p:nvCxnSpPr>
        <p:spPr>
          <a:xfrm>
            <a:off x="795714" y="3832117"/>
            <a:ext cx="1102358" cy="0"/>
          </a:xfrm>
          <a:prstGeom prst="line">
            <a:avLst/>
          </a:prstGeom>
          <a:ln w="1270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BDE4767-11F7-241E-D65F-13EE241FF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99" y="1014506"/>
            <a:ext cx="7772400" cy="51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632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5"/>
  <p:tag name="ARTICULATE_PROJECT_OPEN" val="0"/>
</p:tagLst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slide smile - squid i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31D666D56EE14EA9B52764B4508099" ma:contentTypeVersion="1" ma:contentTypeDescription="Create a new document." ma:contentTypeScope="" ma:versionID="b9b1c41f9aef09831e5c70ffe0619462">
  <xsd:schema xmlns:xsd="http://www.w3.org/2001/XMLSchema" xmlns:xs="http://www.w3.org/2001/XMLSchema" xmlns:p="http://schemas.microsoft.com/office/2006/metadata/properties" xmlns:ns2="6d3a64c5-a7a4-452d-bff7-04d5f6fec492" targetNamespace="http://schemas.microsoft.com/office/2006/metadata/properties" ma:root="true" ma:fieldsID="52a5b491925dd422410ec3e6ff999dd9" ns2:_="">
    <xsd:import namespace="6d3a64c5-a7a4-452d-bff7-04d5f6fec49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a64c5-a7a4-452d-bff7-04d5f6fec4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0FCA72-E144-4B54-A2FA-05CAD210445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6d3a64c5-a7a4-452d-bff7-04d5f6fec49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9239CC3-D0D9-4909-8ABC-373A626B08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3a64c5-a7a4-452d-bff7-04d5f6fec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57F4ED-CC21-4BEE-82C5-9622FC7B7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66355</TotalTime>
  <Words>142</Words>
  <Application>Microsoft Macintosh PowerPoint</Application>
  <PresentationFormat>Widescreen</PresentationFormat>
  <Paragraphs>49</Paragraphs>
  <Slides>16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Amazon Ember</vt:lpstr>
      <vt:lpstr>Arial</vt:lpstr>
      <vt:lpstr>Calibri</vt:lpstr>
      <vt:lpstr>2_Custom Design</vt:lpstr>
      <vt:lpstr>Section slide smile - squid ink</vt:lpstr>
      <vt:lpstr>Custom Design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Beatrice Kennedy</dc:creator>
  <cp:lastModifiedBy>Zhang, Jason</cp:lastModifiedBy>
  <cp:revision>1406</cp:revision>
  <cp:lastPrinted>2019-04-05T23:40:51Z</cp:lastPrinted>
  <dcterms:created xsi:type="dcterms:W3CDTF">2015-05-05T16:46:37Z</dcterms:created>
  <dcterms:modified xsi:type="dcterms:W3CDTF">2024-07-26T15:44:23Z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BA4BF974-20C1-44DB-A727-DD5E5BD494DE</vt:lpwstr>
  </property>
  <property fmtid="{D5CDD505-2E9C-101B-9397-08002B2CF9AE}" pid="3" name="ArticulatePath">
    <vt:lpwstr>Amazon inSTALLments Landscape 17x11_11-15-16</vt:lpwstr>
  </property>
  <property fmtid="{D5CDD505-2E9C-101B-9397-08002B2CF9AE}" pid="4" name="ContentTypeId">
    <vt:lpwstr>0x0101002D31D666D56EE14EA9B52764B4508099</vt:lpwstr>
  </property>
</Properties>
</file>